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lantilla" id="{A7DBFB83-1ABC-3996-9B6D-3F506E1610C6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565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Portada: reemplazar título y datos del ponente. Logos de Pacífico y ORP fijos en el diseño.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691640"/>
            <a:ext cx="5852160" cy="548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 de noviembre de 2026 · Lima, Perú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016752" y="17922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640080" y="2743200"/>
            <a:ext cx="6035040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Título de la ponencia</a:t>
            </a:r>
            <a:endParaRPr lang="en-US" sz="2800" dirty="0"/>
          </a:p>
        </p:txBody>
      </p:sp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640080" y="4023360"/>
            <a:ext cx="60350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chemeClr val="accent6"/>
                </a:solidFill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Nombre del ponente · Cargo · Organización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00100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Organizan:</a:t>
            </a:r>
            <a:endParaRPr lang="en-US" sz="1400" dirty="0"/>
          </a:p>
        </p:txBody>
      </p:sp>
      <p:pic>
        <p:nvPicPr>
          <p:cNvPr id="7" name="Image 0" descr="/home/claude/assets/logo_pacific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3246120"/>
            <a:ext cx="3566160" cy="790248"/>
          </a:xfrm>
          <a:prstGeom prst="rect">
            <a:avLst/>
          </a:prstGeom>
        </p:spPr>
      </p:pic>
      <p:pic>
        <p:nvPicPr>
          <p:cNvPr id="8" name="Image 1" descr="/home/claude/assets/logo_orp_ofic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696" y="4340607"/>
            <a:ext cx="2834640" cy="40106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Impulsando la innovación y prevención para construir el país más protegido de Latinoamérica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C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737360"/>
            <a:ext cx="2743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6000" b="1" dirty="0">
                <a:solidFill>
                  <a:schemeClr val="accent5"/>
                </a:solidFill>
              </a:defRPr>
            </a:lvl1pPr>
          </a:lstStyle>
          <a:p>
            <a:pPr marL="0" indent="0">
              <a:buNone/>
            </a:pPr>
            <a:r>
              <a:rPr lang="en-US" sz="6000" b="1" dirty="0">
                <a:solidFill>
                  <a:schemeClr val="accent5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2697480"/>
            <a:ext cx="7772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</a:rPr>
              <a:t>Título de la sección</a:t>
            </a:r>
            <a:endParaRPr lang="en-US" sz="4000" dirty="0"/>
          </a:p>
        </p:txBody>
      </p:sp>
      <p:pic>
        <p:nvPicPr>
          <p:cNvPr id="4" name="Image 0" descr="/home/claude/assets/logo_pacific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897880"/>
            <a:ext cx="2103120" cy="466043"/>
          </a:xfrm>
          <a:prstGeom prst="rect">
            <a:avLst/>
          </a:prstGeom>
        </p:spPr>
      </p:pic>
      <p:pic>
        <p:nvPicPr>
          <p:cNvPr id="5" name="Image 1" descr="/home/claude/assets/logo_orp_ofic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840" y="5959410"/>
            <a:ext cx="2514600" cy="3557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pacific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384048"/>
            <a:ext cx="1691640" cy="37486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263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LEAN ORP · PACÍFICO 2026 · 25 Nov. · Lima</a:t>
            </a:r>
            <a:endParaRPr lang="en-US" sz="1000" dirty="0"/>
          </a:p>
        </p:txBody>
      </p:sp>
      <p:pic>
        <p:nvPicPr>
          <p:cNvPr id="4" name="Image 1" descr="/home/claude/assets/logo_orp_ofic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0" y="6270622"/>
            <a:ext cx="2194560" cy="310501"/>
          </a:xfrm>
          <a:prstGeom prst="rect">
            <a:avLst/>
          </a:prstGeom>
        </p:spPr>
      </p:pic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89611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chemeClr val="accent3"/>
                </a:solidFill>
              </a:rPr>
              <a:t>Título de la diapositiva</a:t>
            </a:r>
            <a:endParaRPr lang="en-US" sz="28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463040"/>
            <a:ext cx="1106424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Texto del contenido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S_COLUMN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pacific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384048"/>
            <a:ext cx="1691640" cy="37486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263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LEAN ORP · PACÍFICO 2026 · 25 Nov. · Lima</a:t>
            </a:r>
            <a:endParaRPr lang="en-US" sz="1000" dirty="0"/>
          </a:p>
        </p:txBody>
      </p:sp>
      <p:pic>
        <p:nvPicPr>
          <p:cNvPr id="4" name="Image 1" descr="/home/claude/assets/logo_orp_ofic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0" y="6270622"/>
            <a:ext cx="2194560" cy="310501"/>
          </a:xfrm>
          <a:prstGeom prst="rect">
            <a:avLst/>
          </a:prstGeom>
        </p:spPr>
      </p:pic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89611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chemeClr val="accent3"/>
                </a:solidFill>
              </a:rPr>
              <a:t>Título de la diapositiva</a:t>
            </a:r>
            <a:endParaRPr lang="en-US" sz="28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463040"/>
            <a:ext cx="530352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Columna izquierda</a:t>
            </a:r>
            <a:endParaRPr lang="en-US" sz="1600" dirty="0"/>
          </a:p>
        </p:txBody>
      </p:sp>
      <p:sp>
        <p:nvSpPr>
          <p:cNvPr id="7" name="Text 1"/>
          <p:cNvSpPr>
            <a:spLocks noGrp="1"/>
          </p:cNvSpPr>
          <p:nvPr>
            <p:ph type="body" idx="105" hasCustomPrompt="1"/>
          </p:nvPr>
        </p:nvSpPr>
        <p:spPr>
          <a:xfrm>
            <a:off x="6309360" y="1463040"/>
            <a:ext cx="530352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Columna derecha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_IMAG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pacifico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384048"/>
            <a:ext cx="1691640" cy="37486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263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LEAN ORP · PACÍFICO 2026 · 25 Nov. · Lima</a:t>
            </a:r>
            <a:endParaRPr lang="en-US" sz="1000" dirty="0"/>
          </a:p>
        </p:txBody>
      </p:sp>
      <p:pic>
        <p:nvPicPr>
          <p:cNvPr id="4" name="Image 1" descr="/home/claude/assets/logo_orp_ofic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0" y="6270622"/>
            <a:ext cx="2194560" cy="310501"/>
          </a:xfrm>
          <a:prstGeom prst="rect">
            <a:avLst/>
          </a:prstGeom>
        </p:spPr>
      </p:pic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89611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accent3"/>
                </a:solidFill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chemeClr val="accent3"/>
                </a:solidFill>
              </a:rPr>
              <a:t>Título de la diapositiva</a:t>
            </a:r>
            <a:endParaRPr lang="en-US" sz="28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463040"/>
            <a:ext cx="512064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Texto del contenido</a:t>
            </a:r>
            <a:endParaRPr lang="en-US" sz="1600" dirty="0"/>
          </a:p>
        </p:txBody>
      </p:sp>
      <p:sp>
        <p:nvSpPr>
          <p:cNvPr id="7" name="Shape 1"/>
          <p:cNvSpPr/>
          <p:nvPr/>
        </p:nvSpPr>
        <p:spPr>
          <a:xfrm>
            <a:off x="6126480" y="1463040"/>
            <a:ext cx="5486400" cy="4206240"/>
          </a:xfrm>
          <a:prstGeom prst="rect">
            <a:avLst/>
          </a:prstGeom>
          <a:solidFill>
            <a:srgbClr val="EEF3FA"/>
          </a:solidFill>
          <a:ln w="12700">
            <a:solidFill>
              <a:srgbClr val="C8D3EA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2"/>
          <p:cNvSpPr>
            <a:spLocks noGrp="1"/>
          </p:cNvSpPr>
          <p:nvPr>
            <p:ph idx="106" hasCustomPrompt="1"/>
          </p:nvPr>
        </p:nvSpPr>
        <p:spPr>
          <a:xfrm>
            <a:off x="6126480" y="1463040"/>
            <a:ext cx="5486400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>
                <a:solidFill>
                  <a:schemeClr val="accent6"/>
                </a:solidFill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</a:rPr>
              <a:t>Insertar imagen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Gracias</a:t>
            </a:r>
            <a:endParaRPr lang="en-US" sz="6600" dirty="0"/>
          </a:p>
        </p:txBody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1371600" y="2606040"/>
            <a:ext cx="944849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600" dirty="0">
                <a:solidFill>
                  <a:srgbClr val="FFFFFF"/>
                </a:solidFill>
              </a:defRPr>
            </a:lvl1pPr>
          </a:lstStyle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Nombre del ponente · Cargo · Organización</a:t>
            </a:r>
            <a:endParaRPr lang="en-US" sz="1600" dirty="0"/>
          </a:p>
        </p:txBody>
      </p:sp>
      <p:pic>
        <p:nvPicPr>
          <p:cNvPr id="4" name="Image 0" descr="/home/claude/assets/logo_pacific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343400"/>
            <a:ext cx="3840480" cy="851036"/>
          </a:xfrm>
          <a:prstGeom prst="rect">
            <a:avLst/>
          </a:prstGeom>
        </p:spPr>
      </p:pic>
      <p:pic>
        <p:nvPicPr>
          <p:cNvPr id="5" name="Image 1" descr="/home/claude/assets/logo_orp_ofic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0" y="4550649"/>
            <a:ext cx="3108960" cy="43987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31520" y="60350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LEAN ORP · PACÍFICO 2026 · 25 de noviembre · Lima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ulo evento"/>
          <p:cNvSpPr txBox="1"/>
          <p:nvPr/>
        </p:nvSpPr>
        <p:spPr>
          <a:xfrm>
            <a:off x="640080" y="777240"/>
            <a:ext cx="7040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273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 </a:t>
            </a:r>
            <a:r>
              <a:rPr lang="en-US" sz="3800" b="1" dirty="0">
                <a:solidFill>
                  <a:srgbClr val="0273BB"/>
                </a:solidFill>
                <a:latin typeface="Arial Black" panose="020B0604020202020204" pitchFamily="34" charset="0"/>
                <a:ea typeface="Arial Black" pitchFamily="34" charset="-122"/>
                <a:cs typeface="Arial Black" panose="020B0604020202020204" pitchFamily="34" charset="0"/>
              </a:rPr>
              <a:t>ORP</a:t>
            </a:r>
            <a:r>
              <a:rPr lang="en-US" sz="3800" b="1" dirty="0">
                <a:solidFill>
                  <a:srgbClr val="0273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PACÍFICO</a:t>
            </a:r>
            <a:endParaRPr lang="en-US" sz="3800" dirty="0"/>
          </a:p>
        </p:txBody>
      </p:sp>
      <p:sp>
        <p:nvSpPr>
          <p:cNvPr id="3" name="Text 2"/>
          <p:cNvSpPr>
            <a:spLocks noGrp="1"/>
          </p:cNvSpPr>
          <p:nvPr>
            <p:ph type="title" idx="102" hasCustomPrompt="1"/>
          </p:nvPr>
        </p:nvSpPr>
        <p:spPr>
          <a:xfrm>
            <a:off x="640080" y="2743200"/>
            <a:ext cx="6035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Título de la ponencia</a:t>
            </a:r>
            <a:endParaRPr lang="en-US" sz="2800" dirty="0"/>
          </a:p>
        </p:txBody>
      </p:sp>
      <p:sp>
        <p:nvSpPr>
          <p:cNvPr id="4" name="Text 2"/>
          <p:cNvSpPr>
            <a:spLocks noGrp="1"/>
          </p:cNvSpPr>
          <p:nvPr>
            <p:ph type="body" idx="103" hasCustomPrompt="1"/>
          </p:nvPr>
        </p:nvSpPr>
        <p:spPr>
          <a:xfrm>
            <a:off x="640080" y="402336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Nombre del ponente · Cargo · Organización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737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6000" b="1" dirty="0">
                <a:solidFill>
                  <a:schemeClr val="accent5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269748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</a:rPr>
              <a:t>Título de la sección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accent3"/>
                </a:solidFill>
              </a:rPr>
              <a:t>Título de la diapositiva</a:t>
            </a:r>
            <a:endParaRPr lang="en-US" sz="2800" dirty="0"/>
          </a:p>
        </p:txBody>
      </p:sp>
      <p:sp>
        <p:nvSpPr>
          <p:cNvPr id="3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463040"/>
            <a:ext cx="11064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Mensaje principal de la diapositiva en una frase.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Dato o evidencia que respalda el mensaje.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Implicación práctica para la prevención en la organización.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accent3"/>
                </a:solidFill>
              </a:rPr>
              <a:t>Comparativa o dos enfoques</a:t>
            </a:r>
            <a:endParaRPr lang="en-US" sz="2800" dirty="0"/>
          </a:p>
        </p:txBody>
      </p:sp>
      <p:sp>
        <p:nvSpPr>
          <p:cNvPr id="3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463040"/>
            <a:ext cx="53035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273BB"/>
                </a:solidFill>
              </a:rPr>
              <a:t>Enfoque A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Descripción breve del primer enfoque o situación actual.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body" idx="105" hasCustomPrompt="1"/>
          </p:nvPr>
        </p:nvSpPr>
        <p:spPr>
          <a:xfrm>
            <a:off x="6309360" y="1463040"/>
            <a:ext cx="53035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273BB"/>
                </a:solidFill>
              </a:rPr>
              <a:t>Enfoque B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Descripción breve del segundo enfoque o situación objetivo.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3" hasCustomPrompt="1"/>
          </p:nvPr>
        </p:nvSpPr>
        <p:spPr>
          <a:xfrm>
            <a:off x="548640" y="36576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accent3"/>
                </a:solidFill>
              </a:rPr>
              <a:t>Caso o ejemplo aplicado</a:t>
            </a:r>
            <a:endParaRPr lang="en-US" sz="2800" dirty="0"/>
          </a:p>
        </p:txBody>
      </p:sp>
      <p:sp>
        <p:nvSpPr>
          <p:cNvPr id="3" name="Text 1"/>
          <p:cNvSpPr>
            <a:spLocks noGrp="1"/>
          </p:cNvSpPr>
          <p:nvPr>
            <p:ph type="body" idx="104" hasCustomPrompt="1"/>
          </p:nvPr>
        </p:nvSpPr>
        <p:spPr>
          <a:xfrm>
            <a:off x="548640" y="1463040"/>
            <a:ext cx="51206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Describe el contexto, la acción preventiva y el resultado observado. Inserta la imagen en el espacio de la derecha.</a:t>
            </a:r>
            <a:endParaRPr lang="en-US" sz="1600" dirty="0"/>
          </a:p>
        </p:txBody>
      </p:sp>
      <p:sp>
        <p:nvSpPr>
          <p:cNvPr id="4" name="Text 2"/>
          <p:cNvSpPr>
            <a:spLocks noGrp="1"/>
          </p:cNvSpPr>
          <p:nvPr>
            <p:ph idx="106" hasCustomPrompt="1"/>
          </p:nvPr>
        </p:nvSpPr>
        <p:spPr>
          <a:xfrm>
            <a:off x="6126480" y="1463040"/>
            <a:ext cx="5486400" cy="42062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291072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xfrm>
            <a:off x="1371600" y="2606040"/>
            <a:ext cx="94484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Nombre del ponente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Cargo · Organización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</a:rPr>
              <a:t>correo@organizacion.com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n ORP Peru 2026 Pacifico">
  <a:themeElements>
    <a:clrScheme name="Lean ORP Peru 2026 Pacifico">
      <a:dk1>
        <a:srgbClr val="1A1A1A"/>
      </a:dk1>
      <a:lt1>
        <a:srgbClr val="FFFFFF"/>
      </a:lt1>
      <a:dk2>
        <a:srgbClr val="004A96"/>
      </a:dk2>
      <a:lt2>
        <a:srgbClr val="F4F5FB"/>
      </a:lt2>
      <a:accent1>
        <a:srgbClr val="0273BB"/>
      </a:accent1>
      <a:accent2>
        <a:srgbClr val="FD016E"/>
      </a:accent2>
      <a:accent3>
        <a:srgbClr val="004A96"/>
      </a:accent3>
      <a:accent4>
        <a:srgbClr val="7FB8E0"/>
      </a:accent4>
      <a:accent5>
        <a:srgbClr val="FFC0F3"/>
      </a:accent5>
      <a:accent6>
        <a:srgbClr val="5A6B85"/>
      </a:accent6>
      <a:hlink>
        <a:srgbClr val="0273BB"/>
      </a:hlink>
      <a:folHlink>
        <a:srgbClr val="004A96"/>
      </a:folHlink>
    </a:clrScheme>
    <a:fontScheme name="Lean ORP Peru 2026 Pacifico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141</Words>
  <Application>Microsoft Macintosh PowerPoint</Application>
  <PresentationFormat>Panorámica</PresentationFormat>
  <Paragraphs>29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Montserrat</vt:lpstr>
      <vt:lpstr>Lean ORP Peru 2026 Pacifico</vt:lpstr>
      <vt:lpstr>Título de la ponencia</vt:lpstr>
      <vt:lpstr>Título de la sección</vt:lpstr>
      <vt:lpstr>Título de la diapositiva</vt:lpstr>
      <vt:lpstr>Comparativa o dos enfoques</vt:lpstr>
      <vt:lpstr>Caso o ejemplo aplicado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Lean ORP · Pacífico 2026</dc:title>
  <dc:subject>PptxGenJS Presentation</dc:subject>
  <dc:creator>Lean ORP · Pacífico 2026</dc:creator>
  <cp:lastModifiedBy>Mary Luz Piñeros</cp:lastModifiedBy>
  <cp:revision>2</cp:revision>
  <dcterms:created xsi:type="dcterms:W3CDTF">2026-10-20T17:05:39Z</dcterms:created>
  <dcterms:modified xsi:type="dcterms:W3CDTF">2026-10-20T17:09:35Z</dcterms:modified>
</cp:coreProperties>
</file>