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Montserrat Light" panose="00000400000000000000" pitchFamily="2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2814" y="17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8730206"/>
            <a:ext cx="11557002" cy="1556794"/>
            <a:chOff x="0" y="0"/>
            <a:chExt cx="4816593" cy="5478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547897"/>
            </a:xfrm>
            <a:custGeom>
              <a:avLst/>
              <a:gdLst/>
              <a:ahLst/>
              <a:cxnLst/>
              <a:rect l="l" t="t" r="r" b="b"/>
              <a:pathLst>
                <a:path w="4816592" h="547897">
                  <a:moveTo>
                    <a:pt x="0" y="0"/>
                  </a:moveTo>
                  <a:lnTo>
                    <a:pt x="4816592" y="0"/>
                  </a:lnTo>
                  <a:lnTo>
                    <a:pt x="4816592" y="547897"/>
                  </a:lnTo>
                  <a:lnTo>
                    <a:pt x="0" y="5478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5859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546866" y="8574729"/>
            <a:ext cx="7048242" cy="1558940"/>
            <a:chOff x="0" y="-543995"/>
            <a:chExt cx="9397655" cy="2286444"/>
          </a:xfrm>
        </p:grpSpPr>
        <p:sp>
          <p:nvSpPr>
            <p:cNvPr id="8" name="Freeform 8"/>
            <p:cNvSpPr/>
            <p:nvPr/>
          </p:nvSpPr>
          <p:spPr>
            <a:xfrm>
              <a:off x="50800" y="-543995"/>
              <a:ext cx="9346855" cy="2075722"/>
            </a:xfrm>
            <a:custGeom>
              <a:avLst/>
              <a:gdLst/>
              <a:ahLst/>
              <a:cxnLst/>
              <a:rect l="l" t="t" r="r" b="b"/>
              <a:pathLst>
                <a:path w="9346854" h="2075723">
                  <a:moveTo>
                    <a:pt x="0" y="0"/>
                  </a:moveTo>
                  <a:lnTo>
                    <a:pt x="9346854" y="0"/>
                  </a:lnTo>
                  <a:lnTo>
                    <a:pt x="9346854" y="2075723"/>
                  </a:lnTo>
                  <a:lnTo>
                    <a:pt x="0" y="207572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55" r="33719" b="-81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23744"/>
              <a:ext cx="9346848" cy="20661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8"/>
                </a:lnSpc>
              </a:pPr>
              <a:r>
                <a:rPr lang="en-US" sz="2798" dirty="0">
                  <a:solidFill>
                    <a:srgbClr val="80808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EL NOMBRE DE TU PONENCIA AQUÍ. PUEDES USAR HASTA DOS LÍNEAS.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22973" y="9029700"/>
            <a:ext cx="3122981" cy="799476"/>
            <a:chOff x="0" y="0"/>
            <a:chExt cx="4163974" cy="117256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163949" cy="1172591"/>
            </a:xfrm>
            <a:custGeom>
              <a:avLst/>
              <a:gdLst/>
              <a:ahLst/>
              <a:cxnLst/>
              <a:rect l="l" t="t" r="r" b="b"/>
              <a:pathLst>
                <a:path w="4163949" h="1172591">
                  <a:moveTo>
                    <a:pt x="0" y="0"/>
                  </a:moveTo>
                  <a:lnTo>
                    <a:pt x="4163949" y="0"/>
                  </a:lnTo>
                  <a:lnTo>
                    <a:pt x="4163949" y="1172591"/>
                  </a:lnTo>
                  <a:lnTo>
                    <a:pt x="0" y="1172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40" b="-13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8078051" y="9080348"/>
            <a:ext cx="9181249" cy="974587"/>
            <a:chOff x="0" y="0"/>
            <a:chExt cx="13068138" cy="138717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068143" cy="1387183"/>
            </a:xfrm>
            <a:custGeom>
              <a:avLst/>
              <a:gdLst/>
              <a:ahLst/>
              <a:cxnLst/>
              <a:rect l="l" t="t" r="r" b="b"/>
              <a:pathLst>
                <a:path w="13068143" h="1387183">
                  <a:moveTo>
                    <a:pt x="0" y="0"/>
                  </a:moveTo>
                  <a:lnTo>
                    <a:pt x="13068143" y="0"/>
                  </a:lnTo>
                  <a:lnTo>
                    <a:pt x="13068143" y="1387183"/>
                  </a:lnTo>
                  <a:lnTo>
                    <a:pt x="0" y="138718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2202" r="52593" b="-618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"/>
              <a:ext cx="13068138" cy="1377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8"/>
                </a:lnSpc>
              </a:pPr>
              <a:r>
                <a:rPr lang="en-US" sz="2798" dirty="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EL NOMBRE DE TU PONENCIA AQUÍ. </a:t>
              </a:r>
            </a:p>
            <a:p>
              <a:pPr algn="ctr">
                <a:lnSpc>
                  <a:spcPts val="3358"/>
                </a:lnSpc>
              </a:pPr>
              <a:r>
                <a:rPr lang="en-US" sz="2798" dirty="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PUEDES USAR HASTA DOS LÍNEAS.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l="-2607" t="-46773" r="-72494" b="-28327"/>
          </a:stretch>
        </a:blipFill>
      </a:spPr>
      <a:bodyPr/>
      <a:lstStyle>
        <a:defPPr algn="l">
          <a:defRPr/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Personalizado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Montserrat Light</vt:lpstr>
      <vt:lpstr>Calibri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PPT LEAN CARTAGENA</dc:title>
  <cp:lastModifiedBy>Juan Romero</cp:lastModifiedBy>
  <cp:revision>2</cp:revision>
  <dcterms:created xsi:type="dcterms:W3CDTF">2006-08-16T00:00:00Z</dcterms:created>
  <dcterms:modified xsi:type="dcterms:W3CDTF">2026-02-19T10:36:56Z</dcterms:modified>
  <dc:identifier>DAHBwGv8Ydw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504e104-b365-45c2-b10b-8607fa182f29_Enabled">
    <vt:lpwstr>true</vt:lpwstr>
  </property>
  <property fmtid="{D5CDD505-2E9C-101B-9397-08002B2CF9AE}" pid="3" name="MSIP_Label_4504e104-b365-45c2-b10b-8607fa182f29_SetDate">
    <vt:lpwstr>2026-02-19T10:36:56Z</vt:lpwstr>
  </property>
  <property fmtid="{D5CDD505-2E9C-101B-9397-08002B2CF9AE}" pid="4" name="MSIP_Label_4504e104-b365-45c2-b10b-8607fa182f29_Method">
    <vt:lpwstr>Standard</vt:lpwstr>
  </property>
  <property fmtid="{D5CDD505-2E9C-101B-9397-08002B2CF9AE}" pid="5" name="MSIP_Label_4504e104-b365-45c2-b10b-8607fa182f29_Name">
    <vt:lpwstr>General</vt:lpwstr>
  </property>
  <property fmtid="{D5CDD505-2E9C-101B-9397-08002B2CF9AE}" pid="6" name="MSIP_Label_4504e104-b365-45c2-b10b-8607fa182f29_SiteId">
    <vt:lpwstr>5414c940-485c-4a1e-bfc5-e38db002448c</vt:lpwstr>
  </property>
  <property fmtid="{D5CDD505-2E9C-101B-9397-08002B2CF9AE}" pid="7" name="MSIP_Label_4504e104-b365-45c2-b10b-8607fa182f29_ActionId">
    <vt:lpwstr>cb4df7f6-0e47-44a7-b8c7-dcd7d0a5b708</vt:lpwstr>
  </property>
  <property fmtid="{D5CDD505-2E9C-101B-9397-08002B2CF9AE}" pid="8" name="MSIP_Label_4504e104-b365-45c2-b10b-8607fa182f29_ContentBits">
    <vt:lpwstr>0</vt:lpwstr>
  </property>
  <property fmtid="{D5CDD505-2E9C-101B-9397-08002B2CF9AE}" pid="9" name="MSIP_Label_4504e104-b365-45c2-b10b-8607fa182f29_Tag">
    <vt:lpwstr>10, 3, 0, 1</vt:lpwstr>
  </property>
</Properties>
</file>