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</p:sldIdLst>
  <p:sldSz cx="24407813" cy="13716000"/>
  <p:notesSz cx="6858000" cy="9144000"/>
  <p:embeddedFontLst>
    <p:embeddedFont>
      <p:font typeface="Montserrat Light" pitchFamily="2" charset="77"/>
      <p:regular r:id="rId5"/>
    </p:embeddedFont>
  </p:embeddedFontLst>
  <p:defaultTextStyle>
    <a:defPPr>
      <a:defRPr lang="en-US"/>
    </a:defPPr>
    <a:lvl1pPr marL="0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1pPr>
    <a:lvl2pPr marL="609951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2pPr>
    <a:lvl3pPr marL="1219901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3pPr>
    <a:lvl4pPr marL="1829852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4pPr>
    <a:lvl5pPr marL="2439802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5pPr>
    <a:lvl6pPr marL="3049753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6pPr>
    <a:lvl7pPr marL="3659703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7pPr>
    <a:lvl8pPr marL="4269654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8pPr>
    <a:lvl9pPr marL="4879604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15" autoAdjust="0"/>
    <p:restoredTop sz="94651" autoAdjust="0"/>
  </p:normalViewPr>
  <p:slideViewPr>
    <p:cSldViewPr>
      <p:cViewPr varScale="1">
        <p:scale>
          <a:sx n="54" d="100"/>
          <a:sy n="54" d="100"/>
        </p:scale>
        <p:origin x="272" y="976"/>
      </p:cViewPr>
      <p:guideLst>
        <p:guide orient="horz" pos="2880"/>
        <p:guide pos="38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5293" y="2840567"/>
            <a:ext cx="10373321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0586" y="5181600"/>
            <a:ext cx="8542735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7832" y="366185"/>
            <a:ext cx="2745879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196" y="366185"/>
            <a:ext cx="8034238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024" y="5875867"/>
            <a:ext cx="10373321" cy="1816100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4024" y="3875618"/>
            <a:ext cx="10373321" cy="2000249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195" y="2133601"/>
            <a:ext cx="5390059" cy="6034617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3652" y="2133601"/>
            <a:ext cx="5390059" cy="6034617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195" y="2046817"/>
            <a:ext cx="5392178" cy="85301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195" y="2899833"/>
            <a:ext cx="5392178" cy="5268384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9416" y="2046817"/>
            <a:ext cx="5394296" cy="85301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9416" y="2899833"/>
            <a:ext cx="5394296" cy="5268384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196" y="364067"/>
            <a:ext cx="4015001" cy="1549400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1388" y="364067"/>
            <a:ext cx="6822323" cy="7804151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196" y="1913467"/>
            <a:ext cx="4015001" cy="625475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2051" y="6400800"/>
            <a:ext cx="7322344" cy="7556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2051" y="817033"/>
            <a:ext cx="7322344" cy="54864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2051" y="7156451"/>
            <a:ext cx="7322344" cy="107314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0195" y="366184"/>
            <a:ext cx="10983516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195" y="2133601"/>
            <a:ext cx="10983516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0195" y="8475134"/>
            <a:ext cx="284757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9668" y="8475134"/>
            <a:ext cx="38645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6133" y="8475134"/>
            <a:ext cx="284757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5F39F-2D59-DBD4-0260-256916A90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3106" y="11587844"/>
            <a:ext cx="6197600" cy="2076529"/>
          </a:xfrm>
        </p:spPr>
        <p:txBody>
          <a:bodyPr>
            <a:normAutofit/>
          </a:bodyPr>
          <a:lstStyle/>
          <a:p>
            <a:pPr algn="l"/>
            <a:r>
              <a:rPr lang="es-ES" sz="3733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Insertá</a:t>
            </a:r>
            <a:r>
              <a:rPr lang="es-ES" sz="3733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 tu logo aquí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C1D1282-333C-1110-C3EF-9F108CFAA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106" y="12039600"/>
            <a:ext cx="4165600" cy="117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19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048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280BDB-34FB-7F6C-087E-3BA92E83A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673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4</Words>
  <Application>Microsoft Macintosh PowerPoint</Application>
  <PresentationFormat>Personalizado</PresentationFormat>
  <Paragraphs>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Calibri</vt:lpstr>
      <vt:lpstr>Montserrat Light</vt:lpstr>
      <vt:lpstr>Arial</vt:lpstr>
      <vt:lpstr>Office Theme</vt:lpstr>
      <vt:lpstr>Insertá tu logo aquí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Conferencia</dc:title>
  <dc:creator>Judith</dc:creator>
  <cp:lastModifiedBy>Microsoft Office User</cp:lastModifiedBy>
  <cp:revision>17</cp:revision>
  <dcterms:created xsi:type="dcterms:W3CDTF">2006-08-16T00:00:00Z</dcterms:created>
  <dcterms:modified xsi:type="dcterms:W3CDTF">2026-01-22T15:35:52Z</dcterms:modified>
  <dc:identifier>DAGV43jmQeY</dc:identifier>
</cp:coreProperties>
</file>