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</p:sldIdLst>
  <p:sldSz cx="18288000" cy="10287000"/>
  <p:notesSz cx="6858000" cy="9144000"/>
  <p:embeddedFontLst>
    <p:embeddedFont>
      <p:font typeface="Montserrat Bold" charset="1" panose="00000800000000000000"/>
      <p:regular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jpeg" Type="http://schemas.openxmlformats.org/officeDocument/2006/relationships/image"/><Relationship Id="rId3" Target="../media/image4.png" Type="http://schemas.openxmlformats.org/officeDocument/2006/relationships/image"/><Relationship Id="rId4" Target="../media/image5.png" Type="http://schemas.openxmlformats.org/officeDocument/2006/relationships/image"/><Relationship Id="rId5" Target="../media/image6.png" Type="http://schemas.openxmlformats.org/officeDocument/2006/relationships/image"/><Relationship Id="rId6" Target="../media/image7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429199"/>
            <a:chOff x="0" y="0"/>
            <a:chExt cx="24384000" cy="13905599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4635500" y="11565628"/>
              <a:ext cx="10363200" cy="1960033"/>
              <a:chOff x="0" y="0"/>
              <a:chExt cx="10363200" cy="1960033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10363200" cy="1960033"/>
              </a:xfrm>
              <a:custGeom>
                <a:avLst/>
                <a:gdLst/>
                <a:ahLst/>
                <a:cxnLst/>
                <a:rect r="r" b="b" t="t" l="l"/>
                <a:pathLst>
                  <a:path h="1960033" w="10363200">
                    <a:moveTo>
                      <a:pt x="0" y="0"/>
                    </a:moveTo>
                    <a:lnTo>
                      <a:pt x="10363200" y="0"/>
                    </a:lnTo>
                    <a:lnTo>
                      <a:pt x="10363200" y="1960033"/>
                    </a:lnTo>
                    <a:lnTo>
                      <a:pt x="0" y="1960033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0" y="9525"/>
                <a:ext cx="10363200" cy="1950508"/>
              </a:xfrm>
              <a:prstGeom prst="rect">
                <a:avLst/>
              </a:prstGeom>
            </p:spPr>
            <p:txBody>
              <a:bodyPr anchor="ctr" rtlCol="false" tIns="0" lIns="0" bIns="0" rIns="0"/>
              <a:lstStyle/>
              <a:p>
                <a:pPr algn="ctr">
                  <a:lnSpc>
                    <a:spcPts val="5280"/>
                  </a:lnSpc>
                </a:pPr>
                <a:r>
                  <a:rPr lang="en-US" b="true" sz="4400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INSERTA TU TEXTO AQUÍ</a:t>
                </a:r>
              </a:p>
            </p:txBody>
          </p:sp>
        </p:grpSp>
        <p:grpSp>
          <p:nvGrpSpPr>
            <p:cNvPr name="Group 6" id="6"/>
            <p:cNvGrpSpPr>
              <a:grpSpLocks noChangeAspect="true"/>
            </p:cNvGrpSpPr>
            <p:nvPr/>
          </p:nvGrpSpPr>
          <p:grpSpPr>
            <a:xfrm rot="0">
              <a:off x="1806805" y="11324328"/>
              <a:ext cx="2396895" cy="2581271"/>
              <a:chOff x="0" y="0"/>
              <a:chExt cx="3113315" cy="3352800"/>
            </a:xfrm>
          </p:grpSpPr>
          <p:sp>
            <p:nvSpPr>
              <p:cNvPr name="Freeform 7" id="7" descr="Enhorabuena! Tu inscripción al programa se ha realizado con éxito"/>
              <p:cNvSpPr/>
              <p:nvPr/>
            </p:nvSpPr>
            <p:spPr>
              <a:xfrm flipH="false" flipV="false" rot="0">
                <a:off x="0" y="0"/>
                <a:ext cx="3113278" cy="3352800"/>
              </a:xfrm>
              <a:custGeom>
                <a:avLst/>
                <a:gdLst/>
                <a:ahLst/>
                <a:cxnLst/>
                <a:rect r="r" b="b" t="t" l="l"/>
                <a:pathLst>
                  <a:path h="3352800" w="3113278">
                    <a:moveTo>
                      <a:pt x="0" y="0"/>
                    </a:moveTo>
                    <a:lnTo>
                      <a:pt x="3113278" y="0"/>
                    </a:lnTo>
                    <a:lnTo>
                      <a:pt x="3113278" y="3352800"/>
                    </a:lnTo>
                    <a:lnTo>
                      <a:pt x="0" y="33528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"/>
                <a:stretch>
                  <a:fillRect l="0" t="0" r="-7693" b="0"/>
                </a:stretch>
              </a:blipFill>
            </p:spPr>
          </p:sp>
        </p:grpSp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24384000" cy="11565628"/>
            </a:xfrm>
            <a:custGeom>
              <a:avLst/>
              <a:gdLst/>
              <a:ahLst/>
              <a:cxnLst/>
              <a:rect r="r" b="b" t="t" l="l"/>
              <a:pathLst>
                <a:path h="11565628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565628"/>
                  </a:lnTo>
                  <a:lnTo>
                    <a:pt x="0" y="115656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11992" r="0" b="-6600"/>
              </a:stretch>
            </a:blipFill>
          </p:spPr>
        </p:sp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12562820"/>
              <a:ext cx="24384000" cy="1153180"/>
            </a:xfrm>
            <a:custGeom>
              <a:avLst/>
              <a:gdLst/>
              <a:ahLst/>
              <a:cxnLst/>
              <a:rect r="r" b="b" t="t" l="l"/>
              <a:pathLst>
                <a:path h="115318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53180"/>
                  </a:lnTo>
                  <a:lnTo>
                    <a:pt x="0" y="11531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111464" r="0" b="-140951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22553239" y="12719567"/>
              <a:ext cx="1000076" cy="890486"/>
            </a:xfrm>
            <a:custGeom>
              <a:avLst/>
              <a:gdLst/>
              <a:ahLst/>
              <a:cxnLst/>
              <a:rect r="r" b="b" t="t" l="l"/>
              <a:pathLst>
                <a:path h="890486" w="1000076">
                  <a:moveTo>
                    <a:pt x="0" y="0"/>
                  </a:moveTo>
                  <a:lnTo>
                    <a:pt x="1000075" y="0"/>
                  </a:lnTo>
                  <a:lnTo>
                    <a:pt x="1000075" y="890486"/>
                  </a:lnTo>
                  <a:lnTo>
                    <a:pt x="0" y="8904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40487" t="0" r="-37595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4905271" y="12697429"/>
              <a:ext cx="2186390" cy="934761"/>
            </a:xfrm>
            <a:custGeom>
              <a:avLst/>
              <a:gdLst/>
              <a:ahLst/>
              <a:cxnLst/>
              <a:rect r="r" b="b" t="t" l="l"/>
              <a:pathLst>
                <a:path h="934761" w="2186390">
                  <a:moveTo>
                    <a:pt x="0" y="0"/>
                  </a:moveTo>
                  <a:lnTo>
                    <a:pt x="2186389" y="0"/>
                  </a:lnTo>
                  <a:lnTo>
                    <a:pt x="2186389" y="934761"/>
                  </a:lnTo>
                  <a:lnTo>
                    <a:pt x="0" y="9347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17620190" y="12786863"/>
              <a:ext cx="4595020" cy="755893"/>
            </a:xfrm>
            <a:custGeom>
              <a:avLst/>
              <a:gdLst/>
              <a:ahLst/>
              <a:cxnLst/>
              <a:rect r="r" b="b" t="t" l="l"/>
              <a:pathLst>
                <a:path h="755893" w="4595020">
                  <a:moveTo>
                    <a:pt x="0" y="0"/>
                  </a:moveTo>
                  <a:lnTo>
                    <a:pt x="4595019" y="0"/>
                  </a:lnTo>
                  <a:lnTo>
                    <a:pt x="4595019" y="755893"/>
                  </a:lnTo>
                  <a:lnTo>
                    <a:pt x="0" y="7558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7489" t="-34744" r="-4824" b="-35942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4384000" cy="1277228"/>
            </a:xfrm>
            <a:custGeom>
              <a:avLst/>
              <a:gdLst/>
              <a:ahLst/>
              <a:cxnLst/>
              <a:rect r="r" b="b" t="t" l="l"/>
              <a:pathLst>
                <a:path h="1277228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277228"/>
                  </a:lnTo>
                  <a:lnTo>
                    <a:pt x="0" y="12772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-31269" r="-1222" b="-309042"/>
              </a:stretch>
            </a:blipFill>
          </p:spPr>
        </p:sp>
      </p:grp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DAGz_IEhcMM</dc:identifier>
  <dcterms:modified xsi:type="dcterms:W3CDTF">2011-08-01T06:04:30Z</dcterms:modified>
  <cp:revision>1</cp:revision>
  <dc:title>Lean-Chile-plantilla-presentacion-es</dc:title>
</cp:coreProperties>
</file>