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Montserrat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419600" y="8540871"/>
            <a:ext cx="7772400" cy="1470025"/>
            <a:chOff x="0" y="0"/>
            <a:chExt cx="10363200" cy="19600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363200" cy="1960033"/>
            </a:xfrm>
            <a:custGeom>
              <a:avLst/>
              <a:gdLst/>
              <a:ahLst/>
              <a:cxnLst/>
              <a:rect r="r" b="b" t="t" l="l"/>
              <a:pathLst>
                <a:path h="1960033" w="10363200">
                  <a:moveTo>
                    <a:pt x="0" y="0"/>
                  </a:moveTo>
                  <a:lnTo>
                    <a:pt x="10363200" y="0"/>
                  </a:lnTo>
                  <a:lnTo>
                    <a:pt x="10363200" y="1960033"/>
                  </a:lnTo>
                  <a:lnTo>
                    <a:pt x="0" y="19600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9525"/>
              <a:ext cx="10363200" cy="19505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280"/>
                </a:lnSpc>
              </a:pPr>
              <a:r>
                <a:rPr lang="en-US" sz="4400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INSERTA TU TEXTO AQUÍ</a:t>
              </a: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752600" y="8115300"/>
            <a:ext cx="2334986" cy="2514600"/>
            <a:chOff x="0" y="0"/>
            <a:chExt cx="3113315" cy="3352800"/>
          </a:xfrm>
        </p:grpSpPr>
        <p:sp>
          <p:nvSpPr>
            <p:cNvPr name="Freeform 7" id="7" descr="Enhorabuena! Tu inscripción al programa se ha realizado con éxito"/>
            <p:cNvSpPr/>
            <p:nvPr/>
          </p:nvSpPr>
          <p:spPr>
            <a:xfrm flipH="false" flipV="false" rot="0">
              <a:off x="0" y="0"/>
              <a:ext cx="3113278" cy="3352800"/>
            </a:xfrm>
            <a:custGeom>
              <a:avLst/>
              <a:gdLst/>
              <a:ahLst/>
              <a:cxnLst/>
              <a:rect r="r" b="b" t="t" l="l"/>
              <a:pathLst>
                <a:path h="3352800" w="3113278">
                  <a:moveTo>
                    <a:pt x="0" y="0"/>
                  </a:moveTo>
                  <a:lnTo>
                    <a:pt x="3113278" y="0"/>
                  </a:lnTo>
                  <a:lnTo>
                    <a:pt x="3113278" y="3352800"/>
                  </a:lnTo>
                  <a:lnTo>
                    <a:pt x="0" y="335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7693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174" r="0" b="-9174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DAGz_IEhcMM</dc:identifier>
  <dcterms:modified xsi:type="dcterms:W3CDTF">2011-08-01T06:04:30Z</dcterms:modified>
  <cp:revision>1</cp:revision>
  <dc:title>Lean-Madrid-plantilla-presentacion-es</dc:title>
</cp:coreProperties>
</file>