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59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 SemiBold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45" d="100"/>
          <a:sy n="45" d="100"/>
        </p:scale>
        <p:origin x="90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0AD58B0-D670-4F1B-A4B2-06BF755B0706}"/>
              </a:ext>
            </a:extLst>
          </p:cNvPr>
          <p:cNvSpPr txBox="1">
            <a:spLocks/>
          </p:cNvSpPr>
          <p:nvPr/>
        </p:nvSpPr>
        <p:spPr>
          <a:xfrm>
            <a:off x="4419600" y="85408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>
                <a:latin typeface="Montserrat SemiBold" pitchFamily="2" charset="77"/>
              </a:rPr>
              <a:t>INSERTA TU TEXTO AQUÍ</a:t>
            </a:r>
            <a:endParaRPr lang="es-ES" b="1" dirty="0">
              <a:latin typeface="Montserrat SemiBold" pitchFamily="2" charset="77"/>
            </a:endParaRPr>
          </a:p>
        </p:txBody>
      </p:sp>
      <p:pic>
        <p:nvPicPr>
          <p:cNvPr id="5" name="Picture 2" descr="Enhorabuena! Tu inscripción al programa se ha realizado con éxito">
            <a:extLst>
              <a:ext uri="{FF2B5EF4-FFF2-40B4-BE49-F238E27FC236}">
                <a16:creationId xmlns:a16="http://schemas.microsoft.com/office/drawing/2014/main" id="{98D569F3-34F1-495A-BD8D-7742E85C1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15300"/>
            <a:ext cx="233498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70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64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93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</Words>
  <Application>Microsoft Office PowerPoint</Application>
  <PresentationFormat>Personalizado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Montserrat SemiBold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Conferencia</dc:title>
  <dc:creator>Judith</dc:creator>
  <cp:lastModifiedBy>Karla Faundez</cp:lastModifiedBy>
  <cp:revision>17</cp:revision>
  <dcterms:created xsi:type="dcterms:W3CDTF">2006-08-16T00:00:00Z</dcterms:created>
  <dcterms:modified xsi:type="dcterms:W3CDTF">2025-03-11T14:49:59Z</dcterms:modified>
  <dc:identifier>DAGV43jmQeY</dc:identifier>
</cp:coreProperties>
</file>