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SemiBold" pitchFamily="2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BAD6C-4050-4E45-AD2A-E3A52E7C7842}" type="datetimeFigureOut">
              <a:rPr lang="es-ES" smtClean="0"/>
              <a:t>29/1/25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61DB-9FD8-2045-AFA4-497588B9A8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4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61DB-9FD8-2045-AFA4-497588B9A8D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63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5F39F-2D59-DBD4-0260-256916A9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8648700"/>
            <a:ext cx="7772400" cy="1470025"/>
          </a:xfrm>
        </p:spPr>
        <p:txBody>
          <a:bodyPr/>
          <a:lstStyle/>
          <a:p>
            <a:r>
              <a:rPr lang="es-ES" b="1" dirty="0">
                <a:latin typeface="Montserrat SemiBold" pitchFamily="2" charset="77"/>
              </a:rPr>
              <a:t>INSERT YOUR TEXT HERE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C4B8DE-0C86-F461-B0F5-C393D15A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8572500"/>
            <a:ext cx="1914939" cy="15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4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7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</Words>
  <Application>Microsoft Macintosh PowerPoint</Application>
  <PresentationFormat>Personalizado</PresentationFormat>
  <Paragraphs>2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Montserrat SemiBold</vt:lpstr>
      <vt:lpstr>Arial</vt:lpstr>
      <vt:lpstr>Office Theme</vt:lpstr>
      <vt:lpstr>INSERT YOUR TEXT HERE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Conferencia</dc:title>
  <dc:creator>Judith</dc:creator>
  <cp:lastModifiedBy>Jorge Carrasco</cp:lastModifiedBy>
  <cp:revision>10</cp:revision>
  <dcterms:created xsi:type="dcterms:W3CDTF">2006-08-16T00:00:00Z</dcterms:created>
  <dcterms:modified xsi:type="dcterms:W3CDTF">2025-01-29T13:58:11Z</dcterms:modified>
  <dc:identifier>DAGV43jmQeY</dc:identifier>
</cp:coreProperties>
</file>