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2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058"/>
  </p:normalViewPr>
  <p:slideViewPr>
    <p:cSldViewPr snapToGrid="0" snapToObject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25187A-A293-CA67-1102-ABE183BA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 descr="Fisiología del Ejercicio - José López Chicharro">
            <a:extLst>
              <a:ext uri="{FF2B5EF4-FFF2-40B4-BE49-F238E27FC236}">
                <a16:creationId xmlns:a16="http://schemas.microsoft.com/office/drawing/2014/main" id="{C3A2F7B0-8715-EBA7-C2F4-491D8157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87664"/>
            <a:ext cx="2024848" cy="202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3059420" y="5458043"/>
            <a:ext cx="525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ontserrat SemiBold" pitchFamily="2" charset="77"/>
              </a:rPr>
              <a:t>INSERTA AQUÍ EL TEXTO!</a:t>
            </a:r>
          </a:p>
        </p:txBody>
      </p:sp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9F158EE-1140-5D8F-B7CF-60387C65A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782569"/>
            <a:ext cx="10515600" cy="132556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39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803D34-A854-CF88-1C35-421B97DE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 SemiBold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Karla Faundez Falcon</cp:lastModifiedBy>
  <cp:revision>29</cp:revision>
  <dcterms:created xsi:type="dcterms:W3CDTF">2021-02-17T10:48:15Z</dcterms:created>
  <dcterms:modified xsi:type="dcterms:W3CDTF">2024-06-25T08:31:19Z</dcterms:modified>
</cp:coreProperties>
</file>