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58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07/05/2024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46AA10B-811F-5431-C271-6830D3A0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2948544" y="5853942"/>
            <a:ext cx="527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INSERTA AQUÍ EL TEXTO!</a:t>
            </a:r>
          </a:p>
        </p:txBody>
      </p:sp>
      <p:pic>
        <p:nvPicPr>
          <p:cNvPr id="1026" name="Picture 2" descr="Impresión extra en tu caja o bolsa (100 unidades) - enBox - Cajas y Bolsas  con tu Logo">
            <a:extLst>
              <a:ext uri="{FF2B5EF4-FFF2-40B4-BE49-F238E27FC236}">
                <a16:creationId xmlns:a16="http://schemas.microsoft.com/office/drawing/2014/main" id="{265B842F-B82C-9F11-6B2F-942F952D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65" y="3684103"/>
            <a:ext cx="3637233" cy="48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5E54C2C-DB5C-493F-AEE0-E7F2A66FE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000125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71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65512A-0A00-07DB-0C26-7CA4A52D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Karla Faundez</cp:lastModifiedBy>
  <cp:revision>30</cp:revision>
  <dcterms:created xsi:type="dcterms:W3CDTF">2021-02-17T10:48:15Z</dcterms:created>
  <dcterms:modified xsi:type="dcterms:W3CDTF">2024-05-07T11:06:44Z</dcterms:modified>
</cp:coreProperties>
</file>