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4" r:id="rId3"/>
    <p:sldId id="265" r:id="rId4"/>
    <p:sldId id="266" r:id="rId5"/>
    <p:sldId id="262" r:id="rId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058"/>
  </p:normalViewPr>
  <p:slideViewPr>
    <p:cSldViewPr snapToGrid="0" snapToObjects="1">
      <p:cViewPr varScale="1">
        <p:scale>
          <a:sx n="72" d="100"/>
          <a:sy n="72" d="100"/>
        </p:scale>
        <p:origin x="63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064AFB-FE44-5744-8F36-A2BA552FB9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D08230C-E4BB-994C-BEA2-F402A67BAF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6CF9652-B6D6-6C43-90AF-82DB711FE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FAD77-AE95-1343-9FCF-5697C33773C3}" type="datetimeFigureOut">
              <a:rPr lang="es-ES" smtClean="0"/>
              <a:t>26/09/2024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7FE7786-CB6D-1942-8425-0A2DBFCC6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860330-8FF6-3842-91E2-C6F50CC7F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12D87-EAFD-9A45-B83C-73A5ED88C0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7604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CF24B8-5FE0-B546-915E-397684AA3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6BF30FE-1F7E-484A-AEF8-AD8ED3244A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63411D-C147-DA40-9342-A3C7965D9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FAD77-AE95-1343-9FCF-5697C33773C3}" type="datetimeFigureOut">
              <a:rPr lang="es-ES" smtClean="0"/>
              <a:t>26/09/2024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173B801-116B-9B4B-A670-B85C939BA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7D26170-1E08-1046-94AA-2823C2F5C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12D87-EAFD-9A45-B83C-73A5ED88C0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9134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B55591-B390-224D-8982-F7025E988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E5FEF0F-3D74-A442-8949-1587E2AAC1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11A01BB-D775-1440-B98E-8C7A5A185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FAD77-AE95-1343-9FCF-5697C33773C3}" type="datetimeFigureOut">
              <a:rPr lang="es-ES" smtClean="0"/>
              <a:t>26/09/2024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AA83284-4782-7E46-80B0-17C8CC5F0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8DA99C8-87AC-6B4A-88BD-E311CEA67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12D87-EAFD-9A45-B83C-73A5ED88C0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6130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69C194-ED97-FD4E-B320-F1C8582D7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A1535C7-AD3F-AE43-9CB8-6A8861149D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F578281-F1C7-2943-9963-68F5FE08B6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D8C7593-F4E8-4A44-A53A-3DD5024B9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FAD77-AE95-1343-9FCF-5697C33773C3}" type="datetimeFigureOut">
              <a:rPr lang="es-ES" smtClean="0"/>
              <a:t>26/09/2024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1327EAD-9A68-2643-8BF1-703569C08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DCADA3D-32DC-5C4A-AA8D-F6702842A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12D87-EAFD-9A45-B83C-73A5ED88C0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116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C3F687-6AFB-314A-AEF6-BD996BD68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EC2EAF8-B3E3-0B45-B544-6C84E5806D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FA8A94A-8A4C-9646-8C9D-FD85179D47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D0F3602-E4B7-D644-A2D1-BBB64561E4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E2A87DD-799A-ED47-B480-C8E3B0288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B8444E8-8A0D-584B-8B6A-48F28C7C2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FAD77-AE95-1343-9FCF-5697C33773C3}" type="datetimeFigureOut">
              <a:rPr lang="es-ES" smtClean="0"/>
              <a:t>26/09/2024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2C22258-B298-1B4A-A217-73063933D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65261E7-4BF1-D04F-91E5-4A26C1D17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12D87-EAFD-9A45-B83C-73A5ED88C0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5607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2BC28F-302A-3F48-8DC6-06345B15B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6C478E6-99CB-B949-8F5F-0A3624D76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FAD77-AE95-1343-9FCF-5697C33773C3}" type="datetimeFigureOut">
              <a:rPr lang="es-ES" smtClean="0"/>
              <a:t>26/09/2024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9C4D953-ED15-284A-9705-57692D378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A8BAE0C-07D2-BE4B-9A31-C625F3C2B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12D87-EAFD-9A45-B83C-73A5ED88C0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4037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9C0037E-D3CB-334D-AB10-4704A4076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FAD77-AE95-1343-9FCF-5697C33773C3}" type="datetimeFigureOut">
              <a:rPr lang="es-ES" smtClean="0"/>
              <a:t>26/09/2024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6138E91-4DD1-D641-8114-992A71D87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5FDA9D0-6699-AC4C-AC30-FABFCCEE7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12D87-EAFD-9A45-B83C-73A5ED88C0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292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587598-1FF3-2144-BA25-F90C4B033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EFB3D74-19BB-6946-AA5B-E4B8ADE2E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F1B5B71-C0B3-2E42-ACB2-63E44D0E7C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6BB29AE-AF2B-C043-A5E5-CE6F11750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FAD77-AE95-1343-9FCF-5697C33773C3}" type="datetimeFigureOut">
              <a:rPr lang="es-ES" smtClean="0"/>
              <a:t>26/09/2024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BEF244B-FB01-794E-A4E3-BF11E9187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CACD429-F1DC-C949-94D1-060F9FDCE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12D87-EAFD-9A45-B83C-73A5ED88C0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4179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223074-8F12-B444-A591-7C215ABC9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B55CA74-7AD7-A943-931A-F3D2AE3CAD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3532323-1D57-104F-8C07-7E16DD3C63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708574-526D-8746-BB8E-77FF1924D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FAD77-AE95-1343-9FCF-5697C33773C3}" type="datetimeFigureOut">
              <a:rPr lang="es-ES" smtClean="0"/>
              <a:t>26/09/2024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8669197-D25B-6043-9D0D-FF4B13490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EECFB5-56FB-CE42-9DB4-841B16364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12D87-EAFD-9A45-B83C-73A5ED88C0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9026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3ACC58-638B-6044-8D64-BA373E1F6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6717698-EAA2-4A40-8EAF-07F975D2AF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4909E43-33D1-D14E-8AA5-D85958FB6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FAD77-AE95-1343-9FCF-5697C33773C3}" type="datetimeFigureOut">
              <a:rPr lang="es-ES" smtClean="0"/>
              <a:t>26/09/2024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8B87D3-67F7-054B-B161-EC0650D85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5CADC2-D733-3740-A3A3-C00F76EF1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12D87-EAFD-9A45-B83C-73A5ED88C0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1415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CF7269B-6BCF-D742-A450-F6FCE0C479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BA95652-3C82-F743-A57D-72DBE7369F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02AE917-5F45-1849-8E4A-4063FD75D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FAD77-AE95-1343-9FCF-5697C33773C3}" type="datetimeFigureOut">
              <a:rPr lang="es-ES" smtClean="0"/>
              <a:t>26/09/2024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2002DD-EBD9-DA45-83DC-92D5FCF76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43126A0-3EA5-0140-855B-C3273FA67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12D87-EAFD-9A45-B83C-73A5ED88C0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342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EA68712-8BDF-8648-8704-7B6675A0B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CFC3418-8174-2E4A-8066-5941C4ECC1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39933B7-CB6C-9B48-B3A3-43F6F5E12C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3FAD77-AE95-1343-9FCF-5697C33773C3}" type="datetimeFigureOut">
              <a:rPr lang="es-ES" smtClean="0"/>
              <a:t>26/09/2024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DD0518B-EA66-1443-A967-74A7948846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04141BA-49EB-8B42-89ED-6FEB348121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12D87-EAFD-9A45-B83C-73A5ED88C0B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8551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6DE1DC91-2A73-A8C9-024A-5F6955F559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pic>
        <p:nvPicPr>
          <p:cNvPr id="10" name="Picture 2" descr="Fisiología del Ejercicio - José López Chicharro">
            <a:extLst>
              <a:ext uri="{FF2B5EF4-FFF2-40B4-BE49-F238E27FC236}">
                <a16:creationId xmlns:a16="http://schemas.microsoft.com/office/drawing/2014/main" id="{C3A2F7B0-8715-EBA7-C2F4-491D8157C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011" y="5277322"/>
            <a:ext cx="1743958" cy="1743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9561C8A-3DAF-744C-9DE9-137EB8C3D35A}"/>
              </a:ext>
            </a:extLst>
          </p:cNvPr>
          <p:cNvSpPr txBox="1"/>
          <p:nvPr/>
        </p:nvSpPr>
        <p:spPr>
          <a:xfrm>
            <a:off x="3075352" y="5915345"/>
            <a:ext cx="52585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Montserrat SemiBold" pitchFamily="2" charset="77"/>
              </a:rPr>
              <a:t>INSERTA AQUÍ EL TEXTO!</a:t>
            </a:r>
          </a:p>
        </p:txBody>
      </p:sp>
    </p:spTree>
    <p:extLst>
      <p:ext uri="{BB962C8B-B14F-4D97-AF65-F5344CB8AC3E}">
        <p14:creationId xmlns:p14="http://schemas.microsoft.com/office/powerpoint/2010/main" val="2347679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33A4069C-8011-A0FA-E577-3B6D43644E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7C7B8CA-6869-A147-9A2D-96E0B89FD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452" y="782569"/>
            <a:ext cx="10515600" cy="1325563"/>
          </a:xfrm>
        </p:spPr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17394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33A4069C-8011-A0FA-E577-3B6D43644E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7C7B8CA-6869-A147-9A2D-96E0B89FD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452" y="782569"/>
            <a:ext cx="10515600" cy="1325563"/>
          </a:xfrm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501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33A4069C-8011-A0FA-E577-3B6D43644E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7C7B8CA-6869-A147-9A2D-96E0B89FD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452" y="782569"/>
            <a:ext cx="10515600" cy="1325563"/>
          </a:xfrm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7288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2FA2AEB-355F-A201-6D87-0D2D28E44D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FF0000"/>
          </a:solidFill>
        </p:spPr>
      </p:pic>
    </p:spTree>
    <p:extLst>
      <p:ext uri="{BB962C8B-B14F-4D97-AF65-F5344CB8AC3E}">
        <p14:creationId xmlns:p14="http://schemas.microsoft.com/office/powerpoint/2010/main" val="26704873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797</TotalTime>
  <Words>5</Words>
  <Application>Microsoft Office PowerPoint</Application>
  <PresentationFormat>Panorámica</PresentationFormat>
  <Paragraphs>1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Montserrat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Karla Faundez</cp:lastModifiedBy>
  <cp:revision>31</cp:revision>
  <dcterms:created xsi:type="dcterms:W3CDTF">2021-02-17T10:48:15Z</dcterms:created>
  <dcterms:modified xsi:type="dcterms:W3CDTF">2024-09-26T09:23:52Z</dcterms:modified>
</cp:coreProperties>
</file>