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4" r:id="rId3"/>
    <p:sldId id="265" r:id="rId4"/>
    <p:sldId id="267" r:id="rId5"/>
    <p:sldId id="262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058"/>
  </p:normalViewPr>
  <p:slideViewPr>
    <p:cSldViewPr snapToGrid="0" snapToObjects="1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D842B7-BE2E-F7A8-336B-72E1126396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816615D-DB9A-BA41-D263-247CD29DE74E}"/>
              </a:ext>
            </a:extLst>
          </p:cNvPr>
          <p:cNvSpPr txBox="1"/>
          <p:nvPr/>
        </p:nvSpPr>
        <p:spPr>
          <a:xfrm>
            <a:off x="3100269" y="5708688"/>
            <a:ext cx="525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INSERT YOUR TEXT HERE!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70C22E-1DD2-870F-103F-EAF448684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87974" y="5494918"/>
            <a:ext cx="1524322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3A4069C-8011-A0FA-E577-3B6D43644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782569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739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3A4069C-8011-A0FA-E577-3B6D43644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782569"/>
            <a:ext cx="10515600" cy="1325563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0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3A4069C-8011-A0FA-E577-3B6D43644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782569"/>
            <a:ext cx="10515600" cy="1325563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28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0A31FD-43B1-63C8-7E2B-D48CB814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</Words>
  <Application>Microsoft Office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Karla Faundez</cp:lastModifiedBy>
  <cp:revision>34</cp:revision>
  <dcterms:created xsi:type="dcterms:W3CDTF">2021-02-17T10:48:15Z</dcterms:created>
  <dcterms:modified xsi:type="dcterms:W3CDTF">2024-09-26T09:23:28Z</dcterms:modified>
</cp:coreProperties>
</file>