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58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15/12/22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898D5B-9B10-FB6E-F32B-CFE54DFA4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6"/>
            <a:ext cx="12192000" cy="683734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4341739" y="4891368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INSERT YOUR TEXT HERE!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EC53FE-5B23-0A97-FE3B-2FA0266F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32" y="4891368"/>
            <a:ext cx="2063582" cy="16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86C048B-1E49-8265-DF23-32BA3AD9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</p:spTree>
    <p:extLst>
      <p:ext uri="{BB962C8B-B14F-4D97-AF65-F5344CB8AC3E}">
        <p14:creationId xmlns:p14="http://schemas.microsoft.com/office/powerpoint/2010/main" val="7671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020741-4D4C-ADD4-803E-25810CC6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5</Words>
  <Application>Microsoft Macintosh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Carrasco</cp:lastModifiedBy>
  <cp:revision>29</cp:revision>
  <dcterms:created xsi:type="dcterms:W3CDTF">2021-02-17T10:48:15Z</dcterms:created>
  <dcterms:modified xsi:type="dcterms:W3CDTF">2022-12-15T15:55:19Z</dcterms:modified>
</cp:coreProperties>
</file>