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58"/>
  </p:normalViewPr>
  <p:slideViewPr>
    <p:cSldViewPr snapToGrid="0" snapToObjects="1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64AFB-FE44-5744-8F36-A2BA552FB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08230C-E4BB-994C-BEA2-F402A67BA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F9652-B6D6-6C43-90AF-82DB711FE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E7786-CB6D-1942-8425-0A2DBFCC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60330-8FF6-3842-91E2-C6F50CC7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60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ACC58-638B-6044-8D64-BA373E1F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717698-EAA2-4A40-8EAF-07F975D2A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09E43-33D1-D14E-8AA5-D85958FB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B87D3-67F7-054B-B161-EC0650D8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5CADC2-D733-3740-A3A3-C00F76EF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41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F7269B-6BCF-D742-A450-F6FCE0C47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A95652-3C82-F743-A57D-72DBE7369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2AE917-5F45-1849-8E4A-4063FD75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2002DD-EBD9-DA45-83DC-92D5FCF7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3126A0-3EA5-0140-855B-C3273FA6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4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F24B8-5FE0-B546-915E-397684AA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F30FE-1F7E-484A-AEF8-AD8ED324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63411D-C147-DA40-9342-A3C7965D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73B801-116B-9B4B-A670-B85C939B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26170-1E08-1046-94AA-2823C2F5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13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55591-B390-224D-8982-F7025E988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5FEF0F-3D74-A442-8949-1587E2AAC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1A01BB-D775-1440-B98E-8C7A5A18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83284-4782-7E46-80B0-17C8CC5F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DA99C8-87AC-6B4A-88BD-E311CEA6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613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9C194-ED97-FD4E-B320-F1C8582D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1535C7-AD3F-AE43-9CB8-6A8861149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578281-F1C7-2943-9963-68F5FE08B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8C7593-F4E8-4A44-A53A-3DD5024B9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327EAD-9A68-2643-8BF1-703569C08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CADA3D-32DC-5C4A-AA8D-F6702842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1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3F687-6AFB-314A-AEF6-BD996BD68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C2EAF8-B3E3-0B45-B544-6C84E5806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A8A94A-8A4C-9646-8C9D-FD85179D4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0F3602-E4B7-D644-A2D1-BBB64561E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2A87DD-799A-ED47-B480-C8E3B0288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8444E8-8A0D-584B-8B6A-48F28C7C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C22258-B298-1B4A-A217-73063933D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5261E7-4BF1-D04F-91E5-4A26C1D1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60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C28F-302A-3F48-8DC6-06345B15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6C478E6-99CB-B949-8F5F-0A3624D76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9C4D953-ED15-284A-9705-57692D37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8BAE0C-07D2-BE4B-9A31-C625F3C2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03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C0037E-D3CB-334D-AB10-4704A407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6138E91-4DD1-D641-8114-992A71D87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FDA9D0-6699-AC4C-AC30-FABFCCEE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9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87598-1FF3-2144-BA25-F90C4B03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B3D74-19BB-6946-AA5B-E4B8ADE2E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1B5B71-C0B3-2E42-ACB2-63E44D0E7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B29AE-AF2B-C043-A5E5-CE6F1175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EF244B-FB01-794E-A4E3-BF11E9187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ACD429-F1DC-C949-94D1-060F9FDC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17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23074-8F12-B444-A591-7C215ABC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55CA74-7AD7-A943-931A-F3D2AE3CA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532323-1D57-104F-8C07-7E16DD3C6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708574-526D-8746-BB8E-77FF1924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69197-D25B-6043-9D0D-FF4B1349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EECFB5-56FB-CE42-9DB4-841B1636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02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A68712-8BDF-8648-8704-7B6675A0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FC3418-8174-2E4A-8066-5941C4EC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933B7-CB6C-9B48-B3A3-43F6F5E12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FAD77-AE95-1343-9FCF-5697C33773C3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D0518B-EA66-1443-A967-74A794884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4141BA-49EB-8B42-89ED-6FEB34812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12D87-EAFD-9A45-B83C-73A5ED88C0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55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F746D17-A8A2-714E-86AB-5E178987FF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-607"/>
            <a:ext cx="12230543" cy="685824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9561C8A-3DAF-744C-9DE9-137EB8C3D35A}"/>
              </a:ext>
            </a:extLst>
          </p:cNvPr>
          <p:cNvSpPr txBox="1"/>
          <p:nvPr/>
        </p:nvSpPr>
        <p:spPr>
          <a:xfrm>
            <a:off x="290686" y="3626658"/>
            <a:ext cx="4751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INSERTA AQUÍ EL TEXTO!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735D3F7-7AF3-CF43-9432-AF793CD6E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686" y="4355798"/>
            <a:ext cx="2188633" cy="218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76D3702-6F01-5343-99C4-FB68832C5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324" y="4081"/>
            <a:ext cx="12192001" cy="6836636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7B8CA-6869-A147-9A2D-96E0B89F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844" y="884414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715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76D3702-6F01-5343-99C4-FB68832C5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" y="10682"/>
            <a:ext cx="12192001" cy="6836636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7B8CA-6869-A147-9A2D-96E0B89F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844" y="884414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404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76D3702-6F01-5343-99C4-FB68832C5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" y="10682"/>
            <a:ext cx="12192001" cy="6836636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7B8CA-6869-A147-9A2D-96E0B89F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844" y="884414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25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76D3702-6F01-5343-99C4-FB68832C5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" y="10682"/>
            <a:ext cx="12192001" cy="6836636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7B8CA-6869-A147-9A2D-96E0B89F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844" y="884414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677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76D3702-6F01-5343-99C4-FB68832C5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" y="10682"/>
            <a:ext cx="12192001" cy="6836636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7B8CA-6869-A147-9A2D-96E0B89F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844" y="884414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551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39692D9-470A-0E45-A7DB-51A77F147D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-607"/>
            <a:ext cx="12230543" cy="685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873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5</Words>
  <Application>Microsoft Office PowerPoint</Application>
  <PresentationFormat>Panorámica</PresentationFormat>
  <Paragraphs>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Karla Faundez Falcon</cp:lastModifiedBy>
  <cp:revision>29</cp:revision>
  <dcterms:created xsi:type="dcterms:W3CDTF">2021-02-17T10:48:15Z</dcterms:created>
  <dcterms:modified xsi:type="dcterms:W3CDTF">2022-02-09T11:02:23Z</dcterms:modified>
</cp:coreProperties>
</file>