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59" r:id="rId6"/>
    <p:sldId id="258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058"/>
  </p:normalViewPr>
  <p:slideViewPr>
    <p:cSldViewPr snapToGrid="0" snapToObjects="1">
      <p:cViewPr varScale="1">
        <p:scale>
          <a:sx n="111" d="100"/>
          <a:sy n="111" d="100"/>
        </p:scale>
        <p:origin x="6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064AFB-FE44-5744-8F36-A2BA552FB9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D08230C-E4BB-994C-BEA2-F402A67BAF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CF9652-B6D6-6C43-90AF-82DB711FE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28/5/21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FE7786-CB6D-1942-8425-0A2DBFCC6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860330-8FF6-3842-91E2-C6F50CC7F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7604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3ACC58-638B-6044-8D64-BA373E1F6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6717698-EAA2-4A40-8EAF-07F975D2AF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909E43-33D1-D14E-8AA5-D85958FB6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28/5/21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8B87D3-67F7-054B-B161-EC0650D85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5CADC2-D733-3740-A3A3-C00F76EF1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1415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CF7269B-6BCF-D742-A450-F6FCE0C479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BA95652-3C82-F743-A57D-72DBE7369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2AE917-5F45-1849-8E4A-4063FD75D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28/5/21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2002DD-EBD9-DA45-83DC-92D5FCF76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3126A0-3EA5-0140-855B-C3273FA67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342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CF24B8-5FE0-B546-915E-397684AA3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BF30FE-1F7E-484A-AEF8-AD8ED3244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63411D-C147-DA40-9342-A3C7965D9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28/5/21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73B801-116B-9B4B-A670-B85C939BA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D26170-1E08-1046-94AA-2823C2F5C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9134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B55591-B390-224D-8982-F7025E988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5FEF0F-3D74-A442-8949-1587E2AAC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1A01BB-D775-1440-B98E-8C7A5A185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28/5/21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A83284-4782-7E46-80B0-17C8CC5F0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DA99C8-87AC-6B4A-88BD-E311CEA67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6130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69C194-ED97-FD4E-B320-F1C8582D7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1535C7-AD3F-AE43-9CB8-6A8861149D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F578281-F1C7-2943-9963-68F5FE08B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D8C7593-F4E8-4A44-A53A-3DD5024B9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28/5/21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1327EAD-9A68-2643-8BF1-703569C08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DCADA3D-32DC-5C4A-AA8D-F6702842A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116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C3F687-6AFB-314A-AEF6-BD996BD68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C2EAF8-B3E3-0B45-B544-6C84E5806D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FA8A94A-8A4C-9646-8C9D-FD85179D4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D0F3602-E4B7-D644-A2D1-BBB64561E4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E2A87DD-799A-ED47-B480-C8E3B02883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B8444E8-8A0D-584B-8B6A-48F28C7C2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28/5/21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2C22258-B298-1B4A-A217-73063933D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65261E7-4BF1-D04F-91E5-4A26C1D17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5607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2BC28F-302A-3F48-8DC6-06345B15B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6C478E6-99CB-B949-8F5F-0A3624D76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28/5/21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9C4D953-ED15-284A-9705-57692D378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A8BAE0C-07D2-BE4B-9A31-C625F3C2B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4037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9C0037E-D3CB-334D-AB10-4704A4076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28/5/21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6138E91-4DD1-D641-8114-992A71D87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5FDA9D0-6699-AC4C-AC30-FABFCCEE7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292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587598-1FF3-2144-BA25-F90C4B033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FB3D74-19BB-6946-AA5B-E4B8ADE2E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F1B5B71-C0B3-2E42-ACB2-63E44D0E7C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6BB29AE-AF2B-C043-A5E5-CE6F11750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28/5/21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EF244B-FB01-794E-A4E3-BF11E9187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CACD429-F1DC-C949-94D1-060F9FDCE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4179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223074-8F12-B444-A591-7C215ABC9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B55CA74-7AD7-A943-931A-F3D2AE3CAD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3532323-1D57-104F-8C07-7E16DD3C6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0708574-526D-8746-BB8E-77FF1924D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28/5/21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669197-D25B-6043-9D0D-FF4B13490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EECFB5-56FB-CE42-9DB4-841B16364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9026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EA68712-8BDF-8648-8704-7B6675A0B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CFC3418-8174-2E4A-8066-5941C4ECC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9933B7-CB6C-9B48-B3A3-43F6F5E12C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FAD77-AE95-1343-9FCF-5697C33773C3}" type="datetimeFigureOut">
              <a:rPr lang="es-ES" smtClean="0"/>
              <a:t>28/5/21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D0518B-EA66-1443-A967-74A7948846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4141BA-49EB-8B42-89ED-6FEB348121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8551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10C5D4C-323D-4B40-98FE-1CB7624FD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3"/>
            <a:ext cx="12192000" cy="685429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9561C8A-3DAF-744C-9DE9-137EB8C3D35A}"/>
              </a:ext>
            </a:extLst>
          </p:cNvPr>
          <p:cNvSpPr txBox="1"/>
          <p:nvPr/>
        </p:nvSpPr>
        <p:spPr>
          <a:xfrm>
            <a:off x="212251" y="5802922"/>
            <a:ext cx="4751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INSERT YOUR TEXT HERE</a:t>
            </a:r>
            <a:r>
              <a:rPr lang="es-ES" sz="2800" dirty="0">
                <a:solidFill>
                  <a:schemeClr val="bg1"/>
                </a:solidFill>
              </a:rPr>
              <a:t>!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718AECE-0FEA-4544-8C01-BD6CCF77A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8908" y="5438554"/>
            <a:ext cx="1268875" cy="125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79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A8716CDC-78F9-5741-81A8-83243AAA8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395" y="1974006"/>
            <a:ext cx="10515600" cy="1325563"/>
          </a:xfrm>
        </p:spPr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10E7253-A4FD-384E-BC49-71E3EF82F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59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A8716CDC-78F9-5741-81A8-83243AAA8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395" y="1974006"/>
            <a:ext cx="10515600" cy="1325563"/>
          </a:xfrm>
        </p:spPr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10E7253-A4FD-384E-BC49-71E3EF82F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385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A8716CDC-78F9-5741-81A8-83243AAA8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395" y="1974006"/>
            <a:ext cx="10515600" cy="1325563"/>
          </a:xfrm>
        </p:spPr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10E7253-A4FD-384E-BC49-71E3EF82F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464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A8716CDC-78F9-5741-81A8-83243AAA8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395" y="1974006"/>
            <a:ext cx="10515600" cy="1325563"/>
          </a:xfrm>
        </p:spPr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10E7253-A4FD-384E-BC49-71E3EF82F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44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9ECEAAF-8E86-8148-8D51-6A45D5CF0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4677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5</Words>
  <Application>Microsoft Macintosh PowerPoint</Application>
  <PresentationFormat>Panorámica</PresentationFormat>
  <Paragraphs>1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14</cp:revision>
  <dcterms:created xsi:type="dcterms:W3CDTF">2021-02-17T10:48:15Z</dcterms:created>
  <dcterms:modified xsi:type="dcterms:W3CDTF">2021-05-28T10:14:04Z</dcterms:modified>
</cp:coreProperties>
</file>