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6" r:id="rId5"/>
    <p:sldId id="265" r:id="rId6"/>
    <p:sldId id="264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58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64AFB-FE44-5744-8F36-A2BA552F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08230C-E4BB-994C-BEA2-F402A67BA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F9652-B6D6-6C43-90AF-82DB711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E7786-CB6D-1942-8425-0A2DBFCC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860330-8FF6-3842-91E2-C6F50CC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60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ACC58-638B-6044-8D64-BA373E1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17698-EAA2-4A40-8EAF-07F975D2A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909E43-33D1-D14E-8AA5-D85958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B87D3-67F7-054B-B161-EC0650D8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CADC2-D733-3740-A3A3-C00F76EF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41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F7269B-6BCF-D742-A450-F6FCE0C47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A95652-3C82-F743-A57D-72DBE7369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AE917-5F45-1849-8E4A-4063FD75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2002DD-EBD9-DA45-83DC-92D5FCF7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126A0-3EA5-0140-855B-C3273FA6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4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F24B8-5FE0-B546-915E-397684A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30FE-1F7E-484A-AEF8-AD8ED324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3411D-C147-DA40-9342-A3C7965D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3B801-116B-9B4B-A670-B85C939B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26170-1E08-1046-94AA-2823C2F5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13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55591-B390-224D-8982-F7025E9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FEF0F-3D74-A442-8949-1587E2AA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A01BB-D775-1440-B98E-8C7A5A18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83284-4782-7E46-80B0-17C8CC5F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A99C8-87AC-6B4A-88BD-E311CEA6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1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C194-ED97-FD4E-B320-F1C8582D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535C7-AD3F-AE43-9CB8-6A88611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578281-F1C7-2943-9963-68F5FE08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8C7593-F4E8-4A44-A53A-3DD5024B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327EAD-9A68-2643-8BF1-703569C0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CADA3D-32DC-5C4A-AA8D-F6702842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F687-6AFB-314A-AEF6-BD996BD6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C2EAF8-B3E3-0B45-B544-6C84E580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A8A94A-8A4C-9646-8C9D-FD85179D4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0F3602-E4B7-D644-A2D1-BBB64561E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2A87DD-799A-ED47-B480-C8E3B0288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8444E8-8A0D-584B-8B6A-48F28C7C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C22258-B298-1B4A-A217-73063933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261E7-4BF1-D04F-91E5-4A26C1D1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0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BC28F-302A-3F48-8DC6-06345B15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C478E6-99CB-B949-8F5F-0A3624D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C4D953-ED15-284A-9705-57692D3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8BAE0C-07D2-BE4B-9A31-C625F3C2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3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C0037E-D3CB-334D-AB10-4704A40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138E91-4DD1-D641-8114-992A71D8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FDA9D0-6699-AC4C-AC30-FABFCCEE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87598-1FF3-2144-BA25-F90C4B03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B3D74-19BB-6946-AA5B-E4B8ADE2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1B5B71-C0B3-2E42-ACB2-63E44D0E7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B29AE-AF2B-C043-A5E5-CE6F1175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F244B-FB01-794E-A4E3-BF11E91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ACD429-F1DC-C949-94D1-060F9FDC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17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23074-8F12-B444-A591-7C215ABC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55CA74-7AD7-A943-931A-F3D2AE3CA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32323-1D57-104F-8C07-7E16DD3C6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08574-526D-8746-BB8E-77FF1924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669197-D25B-6043-9D0D-FF4B1349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EECFB5-56FB-CE42-9DB4-841B1636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0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A68712-8BDF-8648-8704-7B6675A0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FC3418-8174-2E4A-8066-5941C4EC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933B7-CB6C-9B48-B3A3-43F6F5E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AD77-AE95-1343-9FCF-5697C33773C3}" type="datetimeFigureOut">
              <a:rPr lang="es-ES" smtClean="0"/>
              <a:t>28/5/21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0518B-EA66-1443-A967-74A79488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141BA-49EB-8B42-89ED-6FEB3481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55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F013631-961F-684D-8467-5E1B6B558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80739" cy="691705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9561C8A-3DAF-744C-9DE9-137EB8C3D35A}"/>
              </a:ext>
            </a:extLst>
          </p:cNvPr>
          <p:cNvSpPr txBox="1"/>
          <p:nvPr/>
        </p:nvSpPr>
        <p:spPr>
          <a:xfrm>
            <a:off x="212251" y="5802922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INSERTA AQUÍ EL TEXTO</a:t>
            </a:r>
            <a:r>
              <a:rPr lang="es-ES" sz="28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9DEEE22-EC7B-4F45-94EE-0D469340A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332" y="5344550"/>
            <a:ext cx="2446116" cy="15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7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65A6CD-312B-E14B-A878-DF137E79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2313" cy="6888857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A8716CDC-78F9-5741-81A8-83243AA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95" y="1974006"/>
            <a:ext cx="10515600" cy="13255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385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65A6CD-312B-E14B-A878-DF137E79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2313" cy="6888857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A8716CDC-78F9-5741-81A8-83243AA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95" y="1974006"/>
            <a:ext cx="10515600" cy="13255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095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65A6CD-312B-E14B-A878-DF137E79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2313" cy="6888857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A8716CDC-78F9-5741-81A8-83243AA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95" y="1974006"/>
            <a:ext cx="10515600" cy="13255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346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65A6CD-312B-E14B-A878-DF137E79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2313" cy="6888857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A8716CDC-78F9-5741-81A8-83243AA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95" y="1974006"/>
            <a:ext cx="10515600" cy="13255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436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65A6CD-312B-E14B-A878-DF137E79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2313" cy="6888857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A8716CDC-78F9-5741-81A8-83243AA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95" y="1974006"/>
            <a:ext cx="10515600" cy="13255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939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8307B91-50BC-494F-A2EF-1646FA0B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7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</Words>
  <Application>Microsoft Macintosh PowerPoint</Application>
  <PresentationFormat>Panorámica</PresentationFormat>
  <Paragraphs>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17</cp:revision>
  <dcterms:created xsi:type="dcterms:W3CDTF">2021-02-17T10:48:15Z</dcterms:created>
  <dcterms:modified xsi:type="dcterms:W3CDTF">2021-05-28T14:44:21Z</dcterms:modified>
</cp:coreProperties>
</file>