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E88E9-A3F6-4187-B824-C1A39AF3D5FD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55B1C-7023-47DC-9FD4-7C502A15D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posición de imagen 11"/>
          <p:cNvSpPr>
            <a:spLocks noGrp="1"/>
          </p:cNvSpPr>
          <p:nvPr>
            <p:ph type="pic" sz="quarter" idx="12" hasCustomPrompt="1"/>
          </p:nvPr>
        </p:nvSpPr>
        <p:spPr>
          <a:xfrm>
            <a:off x="447955" y="314264"/>
            <a:ext cx="2438400" cy="540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891436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02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67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355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5949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88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416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4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543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147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5C9CAC-D882-427D-B340-41449B09D18C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486E8-9FD4-432F-962B-CD89D7C497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62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013012"/>
            <a:ext cx="10515600" cy="6776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353800" y="87084"/>
            <a:ext cx="6589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D486E8-9FD4-432F-962B-CD89D7C497F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983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imagen 3"/>
          <p:cNvSpPr>
            <a:spLocks noGrp="1"/>
          </p:cNvSpPr>
          <p:nvPr>
            <p:ph type="pic" sz="quarter" idx="12"/>
          </p:nvPr>
        </p:nvSpPr>
        <p:spPr>
          <a:xfrm>
            <a:off x="447956" y="349717"/>
            <a:ext cx="2438400" cy="540000"/>
          </a:xfrm>
        </p:spPr>
      </p:sp>
    </p:spTree>
    <p:extLst>
      <p:ext uri="{BB962C8B-B14F-4D97-AF65-F5344CB8AC3E}">
        <p14:creationId xmlns:p14="http://schemas.microsoft.com/office/powerpoint/2010/main" val="31981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590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imagen 3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098659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Xialei You</dc:creator>
  <cp:lastModifiedBy>Xialei You</cp:lastModifiedBy>
  <cp:revision>6</cp:revision>
  <dcterms:created xsi:type="dcterms:W3CDTF">2019-01-16T09:31:09Z</dcterms:created>
  <dcterms:modified xsi:type="dcterms:W3CDTF">2019-01-21T12:05:07Z</dcterms:modified>
</cp:coreProperties>
</file>